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69" r:id="rId3"/>
    <p:sldId id="257" r:id="rId4"/>
    <p:sldId id="258" r:id="rId5"/>
    <p:sldId id="259" r:id="rId6"/>
    <p:sldId id="260" r:id="rId7"/>
    <p:sldId id="271" r:id="rId8"/>
    <p:sldId id="261" r:id="rId9"/>
    <p:sldId id="279" r:id="rId10"/>
    <p:sldId id="278" r:id="rId11"/>
    <p:sldId id="283" r:id="rId12"/>
    <p:sldId id="284" r:id="rId13"/>
    <p:sldId id="282" r:id="rId14"/>
    <p:sldId id="281" r:id="rId15"/>
    <p:sldId id="277" r:id="rId16"/>
    <p:sldId id="276" r:id="rId17"/>
    <p:sldId id="280" r:id="rId18"/>
    <p:sldId id="275" r:id="rId19"/>
    <p:sldId id="272" r:id="rId20"/>
    <p:sldId id="274" r:id="rId21"/>
    <p:sldId id="273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7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Pavadinimo skaidrė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13469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8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8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21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kcijos antraštė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451159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2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62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0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875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lt-LT"/>
              <a:t>Spustelėkite piktogr. norėdami įtraukti pav.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Redaguoti šablono teksto stilius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116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/>
              <a:t>Spustelėję redag. ruoš. pavad. stilių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7D7BC74-D7CD-4CD9-BB94-5F1E09B999E0}" type="datetimeFigureOut">
              <a:rPr lang="en-US" smtClean="0"/>
              <a:t>4/14/2020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FB33105-C29C-40FA-9397-F43004936E20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926508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Atlik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gyvūnus</a:t>
            </a:r>
            <a:r>
              <a:rPr lang="lt-LT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daiktus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imituojančius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judesius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Antrinis pavadinima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Fizinis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ugdymas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14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papūga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1250" y="1309588"/>
            <a:ext cx="5330950" cy="518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06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šuo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90" y="1128451"/>
            <a:ext cx="8505825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2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Vikšras 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841" y="721217"/>
            <a:ext cx="6628008" cy="5261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Vaisių lėkštė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795" y="1639727"/>
            <a:ext cx="7305070" cy="4477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179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Juodoji puma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201" y="708338"/>
            <a:ext cx="5706539" cy="5814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833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žuvis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29" y="912547"/>
            <a:ext cx="5380131" cy="496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629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gėlė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4270" y="382385"/>
            <a:ext cx="5510240" cy="620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95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Voverė 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8533" y="498818"/>
            <a:ext cx="5339720" cy="5844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9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medis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015" y="824249"/>
            <a:ext cx="6556510" cy="5526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70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flamingas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487" y="619306"/>
            <a:ext cx="6187647" cy="5620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61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avadinimas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Išskleisk ekraną ir išgirsi skambančią muziką</a:t>
            </a: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klausydamas muzikos Atlik gyvūnus imituojančius judesius </a:t>
            </a:r>
            <a:br>
              <a:rPr lang="lt-LT" dirty="0"/>
            </a:br>
            <a:br>
              <a:rPr lang="lt-LT" dirty="0"/>
            </a:br>
            <a:br>
              <a:rPr lang="lt-LT" dirty="0"/>
            </a:br>
            <a:r>
              <a:rPr lang="lt-LT" dirty="0"/>
              <a:t> </a:t>
            </a:r>
            <a:br>
              <a:rPr lang="lt-LT" dirty="0"/>
            </a:br>
            <a:br>
              <a:rPr lang="lt-LT" dirty="0"/>
            </a:br>
            <a:endParaRPr lang="en-US" dirty="0"/>
          </a:p>
        </p:txBody>
      </p:sp>
      <p:pic>
        <p:nvPicPr>
          <p:cNvPr id="11" name="[album_preview] LeoRojas-Albatross (2013)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6067" y="3979572"/>
            <a:ext cx="2264759" cy="2264759"/>
          </a:xfrm>
        </p:spPr>
      </p:pic>
    </p:spTree>
    <p:extLst>
      <p:ext uri="{BB962C8B-B14F-4D97-AF65-F5344CB8AC3E}">
        <p14:creationId xmlns:p14="http://schemas.microsoft.com/office/powerpoint/2010/main" val="268148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Kriauklė su perlu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06" y="1128451"/>
            <a:ext cx="6306225" cy="5001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31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vėžlys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1265" y="669702"/>
            <a:ext cx="6185964" cy="53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84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varlė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5984" y="914400"/>
            <a:ext cx="6314736" cy="5145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81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kiškis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25" y="991673"/>
            <a:ext cx="5423609" cy="5595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55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paukštis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891" y="656823"/>
            <a:ext cx="4019407" cy="5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02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delfinas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430" y="700892"/>
            <a:ext cx="7515225" cy="6486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7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arkliukas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66" y="2073499"/>
            <a:ext cx="7368334" cy="4489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1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gulbė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361" y="1506828"/>
            <a:ext cx="7952502" cy="471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262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gyvatė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825" y="1350001"/>
            <a:ext cx="9401175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069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5091136"/>
          </a:xfrm>
        </p:spPr>
        <p:txBody>
          <a:bodyPr>
            <a:normAutofit/>
          </a:bodyPr>
          <a:lstStyle/>
          <a:p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Pavyko? 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lt-LT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Puiku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br>
              <a:rPr lang="en-US" sz="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tavimi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didžiuojuosi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tau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ploju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tave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labia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giriu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/>
              <a:t> 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7796" y="4069042"/>
            <a:ext cx="4006672" cy="2788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75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vadinima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Žirafa </a:t>
            </a:r>
            <a:endParaRPr lang="en-US" dirty="0"/>
          </a:p>
        </p:txBody>
      </p:sp>
      <p:pic>
        <p:nvPicPr>
          <p:cNvPr id="5" name="Paveikslėlis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571" y="382385"/>
            <a:ext cx="5429215" cy="618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74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liūtas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562" y="1348584"/>
            <a:ext cx="8534937" cy="5073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meška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622" y="1874517"/>
            <a:ext cx="8672378" cy="446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6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drugelis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244" y="772731"/>
            <a:ext cx="6237924" cy="5492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40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Ratas 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180" y="1128451"/>
            <a:ext cx="6439854" cy="5032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5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katė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2356" y="1128451"/>
            <a:ext cx="7718124" cy="5402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677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lapė</a:t>
            </a:r>
            <a:endParaRPr lang="en-US" dirty="0"/>
          </a:p>
        </p:txBody>
      </p:sp>
      <p:pic>
        <p:nvPicPr>
          <p:cNvPr id="3" name="Paveikslėlis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3090" y="270456"/>
            <a:ext cx="5754470" cy="5978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952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000"/>
    </mc:Choice>
    <mc:Fallback xmlns="">
      <p:transition spd="slow" advClick="0" advTm="13000"/>
    </mc:Fallback>
  </mc:AlternateContent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 panose="020B080603090205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D71F8F05-6246-47AF-9E68-E57F6C93F79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TM10001106[[fn=Ženklelis]]</Template>
  <TotalTime>84</TotalTime>
  <Words>87</Words>
  <Application>Microsoft Office PowerPoint</Application>
  <PresentationFormat>Plačiaekranė</PresentationFormat>
  <Paragraphs>30</Paragraphs>
  <Slides>29</Slides>
  <Notes>0</Notes>
  <HiddenSlides>0</HiddenSlides>
  <MMClips>1</MMClips>
  <ScaleCrop>false</ScaleCrop>
  <HeadingPairs>
    <vt:vector size="6" baseType="variant">
      <vt:variant>
        <vt:lpstr>Naudojami šriftai</vt:lpstr>
      </vt:variant>
      <vt:variant>
        <vt:i4>4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29</vt:i4>
      </vt:variant>
    </vt:vector>
  </HeadingPairs>
  <TitlesOfParts>
    <vt:vector size="34" baseType="lpstr">
      <vt:lpstr>Arial</vt:lpstr>
      <vt:lpstr>Gill Sans MT</vt:lpstr>
      <vt:lpstr>Impact</vt:lpstr>
      <vt:lpstr>Times New Roman</vt:lpstr>
      <vt:lpstr>Badge</vt:lpstr>
      <vt:lpstr> Atlik gyvūnus, daiktus imituojančius judesius.</vt:lpstr>
      <vt:lpstr>Išskleisk ekraną ir išgirsi skambančią muziką  klausydamas muzikos Atlik gyvūnus imituojančius judesius       </vt:lpstr>
      <vt:lpstr>Žirafa </vt:lpstr>
      <vt:lpstr>liūtas</vt:lpstr>
      <vt:lpstr>meška</vt:lpstr>
      <vt:lpstr>drugelis</vt:lpstr>
      <vt:lpstr>Ratas </vt:lpstr>
      <vt:lpstr>katė</vt:lpstr>
      <vt:lpstr>lapė</vt:lpstr>
      <vt:lpstr>papūga</vt:lpstr>
      <vt:lpstr>šuo</vt:lpstr>
      <vt:lpstr>Vikšras </vt:lpstr>
      <vt:lpstr>Vaisių lėkštė</vt:lpstr>
      <vt:lpstr>Juodoji puma</vt:lpstr>
      <vt:lpstr>žuvis</vt:lpstr>
      <vt:lpstr>gėlė</vt:lpstr>
      <vt:lpstr>Voverė </vt:lpstr>
      <vt:lpstr>medis</vt:lpstr>
      <vt:lpstr>flamingas</vt:lpstr>
      <vt:lpstr>Kriauklė su perlu</vt:lpstr>
      <vt:lpstr>vėžlys</vt:lpstr>
      <vt:lpstr>varlė</vt:lpstr>
      <vt:lpstr>kiškis</vt:lpstr>
      <vt:lpstr>paukštis</vt:lpstr>
      <vt:lpstr>delfinas</vt:lpstr>
      <vt:lpstr>arkliukas</vt:lpstr>
      <vt:lpstr>gulbė</vt:lpstr>
      <vt:lpstr>gyvatė</vt:lpstr>
      <vt:lpstr>Pavyko?      Puiku!!!      Aš tavimi didžiuojuosi,     tau ploju ir tave labia           giriu.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Atlik gyvūnus imituojančius judesius.</dc:title>
  <dc:creator>Asus</dc:creator>
  <cp:lastModifiedBy>User</cp:lastModifiedBy>
  <cp:revision>8</cp:revision>
  <dcterms:created xsi:type="dcterms:W3CDTF">2020-04-13T07:08:16Z</dcterms:created>
  <dcterms:modified xsi:type="dcterms:W3CDTF">2020-04-14T06:48:01Z</dcterms:modified>
</cp:coreProperties>
</file>